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02672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C3"/>
    <a:srgbClr val="003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96F2B8-EF47-4CF8-9967-244478F20483}" v="17" dt="2024-03-27T12:45:44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a Mohammed Alsohaily" userId="9966169c-b914-435b-a5e2-dbcf751718d1" providerId="ADAL" clId="{A696F2B8-EF47-4CF8-9967-244478F20483}"/>
    <pc:docChg chg="undo custSel addSld delSld modSld modMainMaster">
      <pc:chgData name="Rana Mohammed Alsohaily" userId="9966169c-b914-435b-a5e2-dbcf751718d1" providerId="ADAL" clId="{A696F2B8-EF47-4CF8-9967-244478F20483}" dt="2024-03-27T12:46:47.647" v="163" actId="1076"/>
      <pc:docMkLst>
        <pc:docMk/>
      </pc:docMkLst>
      <pc:sldChg chg="addSp delSp modSp del mod">
        <pc:chgData name="Rana Mohammed Alsohaily" userId="9966169c-b914-435b-a5e2-dbcf751718d1" providerId="ADAL" clId="{A696F2B8-EF47-4CF8-9967-244478F20483}" dt="2024-03-26T12:57:23.548" v="70" actId="47"/>
        <pc:sldMkLst>
          <pc:docMk/>
          <pc:sldMk cId="299436054" sldId="256"/>
        </pc:sldMkLst>
        <pc:spChg chg="del">
          <ac:chgData name="Rana Mohammed Alsohaily" userId="9966169c-b914-435b-a5e2-dbcf751718d1" providerId="ADAL" clId="{A696F2B8-EF47-4CF8-9967-244478F20483}" dt="2024-03-26T12:14:56.463" v="0" actId="478"/>
          <ac:spMkLst>
            <pc:docMk/>
            <pc:sldMk cId="299436054" sldId="256"/>
            <ac:spMk id="2" creationId="{EC4D0FD0-7268-77A5-2993-95D70FE5E833}"/>
          </ac:spMkLst>
        </pc:spChg>
        <pc:spChg chg="del mod">
          <ac:chgData name="Rana Mohammed Alsohaily" userId="9966169c-b914-435b-a5e2-dbcf751718d1" providerId="ADAL" clId="{A696F2B8-EF47-4CF8-9967-244478F20483}" dt="2024-03-26T12:39:45.909" v="4" actId="478"/>
          <ac:spMkLst>
            <pc:docMk/>
            <pc:sldMk cId="299436054" sldId="256"/>
            <ac:spMk id="3" creationId="{019D3DC1-C090-537C-98EC-6B49E3DD1CF7}"/>
          </ac:spMkLst>
        </pc:spChg>
        <pc:spChg chg="mod">
          <ac:chgData name="Rana Mohammed Alsohaily" userId="9966169c-b914-435b-a5e2-dbcf751718d1" providerId="ADAL" clId="{A696F2B8-EF47-4CF8-9967-244478F20483}" dt="2024-03-26T12:39:46.904" v="5"/>
          <ac:spMkLst>
            <pc:docMk/>
            <pc:sldMk cId="299436054" sldId="256"/>
            <ac:spMk id="4" creationId="{37D9D06F-26C0-30A8-FD9C-636B3CDEFBDA}"/>
          </ac:spMkLst>
        </pc:spChg>
        <pc:spChg chg="mod">
          <ac:chgData name="Rana Mohammed Alsohaily" userId="9966169c-b914-435b-a5e2-dbcf751718d1" providerId="ADAL" clId="{A696F2B8-EF47-4CF8-9967-244478F20483}" dt="2024-03-26T12:39:46.904" v="5"/>
          <ac:spMkLst>
            <pc:docMk/>
            <pc:sldMk cId="299436054" sldId="256"/>
            <ac:spMk id="5" creationId="{2E36268D-4453-8DF2-92E3-07220F99E8FA}"/>
          </ac:spMkLst>
        </pc:spChg>
        <pc:grpChg chg="add mod">
          <ac:chgData name="Rana Mohammed Alsohaily" userId="9966169c-b914-435b-a5e2-dbcf751718d1" providerId="ADAL" clId="{A696F2B8-EF47-4CF8-9967-244478F20483}" dt="2024-03-26T12:39:46.904" v="5"/>
          <ac:grpSpMkLst>
            <pc:docMk/>
            <pc:sldMk cId="299436054" sldId="256"/>
            <ac:grpSpMk id="2" creationId="{C36AA2BD-A30E-CE78-AB63-B54A7A0354BC}"/>
          </ac:grpSpMkLst>
        </pc:grpChg>
        <pc:picChg chg="add mod">
          <ac:chgData name="Rana Mohammed Alsohaily" userId="9966169c-b914-435b-a5e2-dbcf751718d1" providerId="ADAL" clId="{A696F2B8-EF47-4CF8-9967-244478F20483}" dt="2024-03-26T12:39:52.372" v="7"/>
          <ac:picMkLst>
            <pc:docMk/>
            <pc:sldMk cId="299436054" sldId="256"/>
            <ac:picMk id="6" creationId="{FD329B7B-41FD-29E5-185C-BA83D9FD6DEC}"/>
          </ac:picMkLst>
        </pc:picChg>
      </pc:sldChg>
      <pc:sldChg chg="addSp delSp modSp add mod">
        <pc:chgData name="Rana Mohammed Alsohaily" userId="9966169c-b914-435b-a5e2-dbcf751718d1" providerId="ADAL" clId="{A696F2B8-EF47-4CF8-9967-244478F20483}" dt="2024-03-27T12:46:47.647" v="163" actId="1076"/>
        <pc:sldMkLst>
          <pc:docMk/>
          <pc:sldMk cId="0" sldId="257"/>
        </pc:sldMkLst>
        <pc:spChg chg="mod">
          <ac:chgData name="Rana Mohammed Alsohaily" userId="9966169c-b914-435b-a5e2-dbcf751718d1" providerId="ADAL" clId="{A696F2B8-EF47-4CF8-9967-244478F20483}" dt="2024-03-26T13:32:11.257" v="87" actId="208"/>
          <ac:spMkLst>
            <pc:docMk/>
            <pc:sldMk cId="0" sldId="257"/>
            <ac:spMk id="3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6T13:32:11.257" v="87" actId="208"/>
          <ac:spMkLst>
            <pc:docMk/>
            <pc:sldMk cId="0" sldId="257"/>
            <ac:spMk id="4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7T12:44:11.743" v="118" actId="1076"/>
          <ac:spMkLst>
            <pc:docMk/>
            <pc:sldMk cId="0" sldId="257"/>
            <ac:spMk id="5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7T12:43:03.463" v="105" actId="14100"/>
          <ac:spMkLst>
            <pc:docMk/>
            <pc:sldMk cId="0" sldId="257"/>
            <ac:spMk id="6" creationId="{00000000-0000-0000-0000-000000000000}"/>
          </ac:spMkLst>
        </pc:spChg>
        <pc:spChg chg="del mod">
          <ac:chgData name="Rana Mohammed Alsohaily" userId="9966169c-b914-435b-a5e2-dbcf751718d1" providerId="ADAL" clId="{A696F2B8-EF47-4CF8-9967-244478F20483}" dt="2024-03-27T12:41:13.242" v="88" actId="478"/>
          <ac:spMkLst>
            <pc:docMk/>
            <pc:sldMk cId="0" sldId="257"/>
            <ac:spMk id="7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6T13:31:56.281" v="83" actId="1076"/>
          <ac:spMkLst>
            <pc:docMk/>
            <pc:sldMk cId="0" sldId="257"/>
            <ac:spMk id="8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7T12:43:59.798" v="115" actId="14100"/>
          <ac:spMkLst>
            <pc:docMk/>
            <pc:sldMk cId="0" sldId="257"/>
            <ac:spMk id="9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7T12:42:14.362" v="100" actId="20577"/>
          <ac:spMkLst>
            <pc:docMk/>
            <pc:sldMk cId="0" sldId="257"/>
            <ac:spMk id="10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7T12:44:43.401" v="123" actId="242"/>
          <ac:spMkLst>
            <pc:docMk/>
            <pc:sldMk cId="0" sldId="257"/>
            <ac:spMk id="11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7T12:44:35.448" v="121" actId="242"/>
          <ac:spMkLst>
            <pc:docMk/>
            <pc:sldMk cId="0" sldId="257"/>
            <ac:spMk id="12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7T12:44:39.280" v="122" actId="242"/>
          <ac:spMkLst>
            <pc:docMk/>
            <pc:sldMk cId="0" sldId="257"/>
            <ac:spMk id="13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7T12:44:54.671" v="126" actId="403"/>
          <ac:spMkLst>
            <pc:docMk/>
            <pc:sldMk cId="0" sldId="257"/>
            <ac:spMk id="14" creationId="{00000000-0000-0000-0000-000000000000}"/>
          </ac:spMkLst>
        </pc:spChg>
        <pc:spChg chg="add mod">
          <ac:chgData name="Rana Mohammed Alsohaily" userId="9966169c-b914-435b-a5e2-dbcf751718d1" providerId="ADAL" clId="{A696F2B8-EF47-4CF8-9967-244478F20483}" dt="2024-03-27T12:46:47.647" v="163" actId="1076"/>
          <ac:spMkLst>
            <pc:docMk/>
            <pc:sldMk cId="0" sldId="257"/>
            <ac:spMk id="15" creationId="{3CB71093-076A-F89B-147B-80EDEFD5225E}"/>
          </ac:spMkLst>
        </pc:spChg>
        <pc:grpChg chg="mod">
          <ac:chgData name="Rana Mohammed Alsohaily" userId="9966169c-b914-435b-a5e2-dbcf751718d1" providerId="ADAL" clId="{A696F2B8-EF47-4CF8-9967-244478F20483}" dt="2024-03-26T13:31:57.641" v="86" actId="1076"/>
          <ac:grpSpMkLst>
            <pc:docMk/>
            <pc:sldMk cId="0" sldId="257"/>
            <ac:grpSpMk id="2" creationId="{00000000-0000-0000-0000-000000000000}"/>
          </ac:grpSpMkLst>
        </pc:grpChg>
        <pc:graphicFrameChg chg="add mod">
          <ac:chgData name="Rana Mohammed Alsohaily" userId="9966169c-b914-435b-a5e2-dbcf751718d1" providerId="ADAL" clId="{A696F2B8-EF47-4CF8-9967-244478F20483}" dt="2024-03-26T12:47:42.338" v="54"/>
          <ac:graphicFrameMkLst>
            <pc:docMk/>
            <pc:sldMk cId="0" sldId="257"/>
            <ac:graphicFrameMk id="15" creationId="{48560061-D142-05B6-7890-1A42E4854233}"/>
          </ac:graphicFrameMkLst>
        </pc:graphicFrameChg>
      </pc:sldChg>
      <pc:sldChg chg="modSp new del">
        <pc:chgData name="Rana Mohammed Alsohaily" userId="9966169c-b914-435b-a5e2-dbcf751718d1" providerId="ADAL" clId="{A696F2B8-EF47-4CF8-9967-244478F20483}" dt="2024-03-26T12:17:35.252" v="3" actId="2696"/>
        <pc:sldMkLst>
          <pc:docMk/>
          <pc:sldMk cId="1661632063" sldId="257"/>
        </pc:sldMkLst>
        <pc:spChg chg="mod">
          <ac:chgData name="Rana Mohammed Alsohaily" userId="9966169c-b914-435b-a5e2-dbcf751718d1" providerId="ADAL" clId="{A696F2B8-EF47-4CF8-9967-244478F20483}" dt="2024-03-26T12:17:27.497" v="2"/>
          <ac:spMkLst>
            <pc:docMk/>
            <pc:sldMk cId="1661632063" sldId="257"/>
            <ac:spMk id="2" creationId="{10EFAE71-81F4-8FB6-6B22-7B30FC6CB3D9}"/>
          </ac:spMkLst>
        </pc:spChg>
        <pc:spChg chg="mod">
          <ac:chgData name="Rana Mohammed Alsohaily" userId="9966169c-b914-435b-a5e2-dbcf751718d1" providerId="ADAL" clId="{A696F2B8-EF47-4CF8-9967-244478F20483}" dt="2024-03-26T12:17:27.497" v="2"/>
          <ac:spMkLst>
            <pc:docMk/>
            <pc:sldMk cId="1661632063" sldId="257"/>
            <ac:spMk id="3" creationId="{74A3F6F6-2912-CCB8-2297-5A98643C1319}"/>
          </ac:spMkLst>
        </pc:spChg>
      </pc:sldChg>
      <pc:sldMasterChg chg="modSp modSldLayout">
        <pc:chgData name="Rana Mohammed Alsohaily" userId="9966169c-b914-435b-a5e2-dbcf751718d1" providerId="ADAL" clId="{A696F2B8-EF47-4CF8-9967-244478F20483}" dt="2024-03-26T12:17:27.497" v="2"/>
        <pc:sldMasterMkLst>
          <pc:docMk/>
          <pc:sldMasterMk cId="1138396306" sldId="2147483672"/>
        </pc:sldMasterMkLst>
        <pc:spChg chg="mod">
          <ac:chgData name="Rana Mohammed Alsohaily" userId="9966169c-b914-435b-a5e2-dbcf751718d1" providerId="ADAL" clId="{A696F2B8-EF47-4CF8-9967-244478F20483}" dt="2024-03-26T12:17:27.497" v="2"/>
          <ac:spMkLst>
            <pc:docMk/>
            <pc:sldMasterMk cId="1138396306" sldId="2147483672"/>
            <ac:spMk id="2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6T12:17:27.497" v="2"/>
          <ac:spMkLst>
            <pc:docMk/>
            <pc:sldMasterMk cId="1138396306" sldId="2147483672"/>
            <ac:spMk id="3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6T12:17:27.497" v="2"/>
          <ac:spMkLst>
            <pc:docMk/>
            <pc:sldMasterMk cId="1138396306" sldId="2147483672"/>
            <ac:spMk id="4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6T12:17:27.497" v="2"/>
          <ac:spMkLst>
            <pc:docMk/>
            <pc:sldMasterMk cId="1138396306" sldId="2147483672"/>
            <ac:spMk id="5" creationId="{00000000-0000-0000-0000-000000000000}"/>
          </ac:spMkLst>
        </pc:spChg>
        <pc:spChg chg="mod">
          <ac:chgData name="Rana Mohammed Alsohaily" userId="9966169c-b914-435b-a5e2-dbcf751718d1" providerId="ADAL" clId="{A696F2B8-EF47-4CF8-9967-244478F20483}" dt="2024-03-26T12:17:27.497" v="2"/>
          <ac:spMkLst>
            <pc:docMk/>
            <pc:sldMasterMk cId="1138396306" sldId="2147483672"/>
            <ac:spMk id="6" creationId="{00000000-0000-0000-0000-000000000000}"/>
          </ac:spMkLst>
        </pc:spChg>
        <pc:sldLayoutChg chg="modSp">
          <pc:chgData name="Rana Mohammed Alsohaily" userId="9966169c-b914-435b-a5e2-dbcf751718d1" providerId="ADAL" clId="{A696F2B8-EF47-4CF8-9967-244478F20483}" dt="2024-03-26T12:17:27.497" v="2"/>
          <pc:sldLayoutMkLst>
            <pc:docMk/>
            <pc:sldMasterMk cId="1138396306" sldId="2147483672"/>
            <pc:sldLayoutMk cId="1281760406" sldId="2147483673"/>
          </pc:sldLayoutMkLst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1281760406" sldId="2147483673"/>
              <ac:spMk id="2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1281760406" sldId="2147483673"/>
              <ac:spMk id="3" creationId="{00000000-0000-0000-0000-000000000000}"/>
            </ac:spMkLst>
          </pc:spChg>
        </pc:sldLayoutChg>
        <pc:sldLayoutChg chg="modSp">
          <pc:chgData name="Rana Mohammed Alsohaily" userId="9966169c-b914-435b-a5e2-dbcf751718d1" providerId="ADAL" clId="{A696F2B8-EF47-4CF8-9967-244478F20483}" dt="2024-03-26T12:17:27.497" v="2"/>
          <pc:sldLayoutMkLst>
            <pc:docMk/>
            <pc:sldMasterMk cId="1138396306" sldId="2147483672"/>
            <pc:sldLayoutMk cId="2765139081" sldId="2147483675"/>
          </pc:sldLayoutMkLst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2765139081" sldId="2147483675"/>
              <ac:spMk id="2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2765139081" sldId="2147483675"/>
              <ac:spMk id="3" creationId="{00000000-0000-0000-0000-000000000000}"/>
            </ac:spMkLst>
          </pc:spChg>
        </pc:sldLayoutChg>
        <pc:sldLayoutChg chg="modSp">
          <pc:chgData name="Rana Mohammed Alsohaily" userId="9966169c-b914-435b-a5e2-dbcf751718d1" providerId="ADAL" clId="{A696F2B8-EF47-4CF8-9967-244478F20483}" dt="2024-03-26T12:17:27.497" v="2"/>
          <pc:sldLayoutMkLst>
            <pc:docMk/>
            <pc:sldMasterMk cId="1138396306" sldId="2147483672"/>
            <pc:sldLayoutMk cId="1118971342" sldId="2147483676"/>
          </pc:sldLayoutMkLst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1118971342" sldId="2147483676"/>
              <ac:spMk id="3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1118971342" sldId="2147483676"/>
              <ac:spMk id="4" creationId="{00000000-0000-0000-0000-000000000000}"/>
            </ac:spMkLst>
          </pc:spChg>
        </pc:sldLayoutChg>
        <pc:sldLayoutChg chg="modSp">
          <pc:chgData name="Rana Mohammed Alsohaily" userId="9966169c-b914-435b-a5e2-dbcf751718d1" providerId="ADAL" clId="{A696F2B8-EF47-4CF8-9967-244478F20483}" dt="2024-03-26T12:17:27.497" v="2"/>
          <pc:sldLayoutMkLst>
            <pc:docMk/>
            <pc:sldMasterMk cId="1138396306" sldId="2147483672"/>
            <pc:sldLayoutMk cId="434830847" sldId="2147483677"/>
          </pc:sldLayoutMkLst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34830847" sldId="2147483677"/>
              <ac:spMk id="2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34830847" sldId="2147483677"/>
              <ac:spMk id="3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34830847" sldId="2147483677"/>
              <ac:spMk id="4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34830847" sldId="2147483677"/>
              <ac:spMk id="5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34830847" sldId="2147483677"/>
              <ac:spMk id="6" creationId="{00000000-0000-0000-0000-000000000000}"/>
            </ac:spMkLst>
          </pc:spChg>
        </pc:sldLayoutChg>
        <pc:sldLayoutChg chg="modSp">
          <pc:chgData name="Rana Mohammed Alsohaily" userId="9966169c-b914-435b-a5e2-dbcf751718d1" providerId="ADAL" clId="{A696F2B8-EF47-4CF8-9967-244478F20483}" dt="2024-03-26T12:17:27.497" v="2"/>
          <pc:sldLayoutMkLst>
            <pc:docMk/>
            <pc:sldMasterMk cId="1138396306" sldId="2147483672"/>
            <pc:sldLayoutMk cId="4107445215" sldId="2147483680"/>
          </pc:sldLayoutMkLst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107445215" sldId="2147483680"/>
              <ac:spMk id="2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107445215" sldId="2147483680"/>
              <ac:spMk id="3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107445215" sldId="2147483680"/>
              <ac:spMk id="4" creationId="{00000000-0000-0000-0000-000000000000}"/>
            </ac:spMkLst>
          </pc:spChg>
        </pc:sldLayoutChg>
        <pc:sldLayoutChg chg="modSp">
          <pc:chgData name="Rana Mohammed Alsohaily" userId="9966169c-b914-435b-a5e2-dbcf751718d1" providerId="ADAL" clId="{A696F2B8-EF47-4CF8-9967-244478F20483}" dt="2024-03-26T12:17:27.497" v="2"/>
          <pc:sldLayoutMkLst>
            <pc:docMk/>
            <pc:sldMasterMk cId="1138396306" sldId="2147483672"/>
            <pc:sldLayoutMk cId="23835535" sldId="2147483681"/>
          </pc:sldLayoutMkLst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23835535" sldId="2147483681"/>
              <ac:spMk id="2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23835535" sldId="2147483681"/>
              <ac:spMk id="3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23835535" sldId="2147483681"/>
              <ac:spMk id="4" creationId="{00000000-0000-0000-0000-000000000000}"/>
            </ac:spMkLst>
          </pc:spChg>
        </pc:sldLayoutChg>
        <pc:sldLayoutChg chg="modSp">
          <pc:chgData name="Rana Mohammed Alsohaily" userId="9966169c-b914-435b-a5e2-dbcf751718d1" providerId="ADAL" clId="{A696F2B8-EF47-4CF8-9967-244478F20483}" dt="2024-03-26T12:17:27.497" v="2"/>
          <pc:sldLayoutMkLst>
            <pc:docMk/>
            <pc:sldMasterMk cId="1138396306" sldId="2147483672"/>
            <pc:sldLayoutMk cId="4243506991" sldId="2147483683"/>
          </pc:sldLayoutMkLst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243506991" sldId="2147483683"/>
              <ac:spMk id="2" creationId="{00000000-0000-0000-0000-000000000000}"/>
            </ac:spMkLst>
          </pc:spChg>
          <pc:spChg chg="mod">
            <ac:chgData name="Rana Mohammed Alsohaily" userId="9966169c-b914-435b-a5e2-dbcf751718d1" providerId="ADAL" clId="{A696F2B8-EF47-4CF8-9967-244478F20483}" dt="2024-03-26T12:17:27.497" v="2"/>
            <ac:spMkLst>
              <pc:docMk/>
              <pc:sldMasterMk cId="1138396306" sldId="2147483672"/>
              <pc:sldLayoutMk cId="4243506991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410" y="1749795"/>
            <a:ext cx="22700456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5615678"/>
            <a:ext cx="227004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0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19" y="569240"/>
            <a:ext cx="6526381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5" y="569240"/>
            <a:ext cx="19200803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6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8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1" y="2665530"/>
            <a:ext cx="26105525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1" y="7155102"/>
            <a:ext cx="26105525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2846200"/>
            <a:ext cx="1286359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2846200"/>
            <a:ext cx="1286359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569241"/>
            <a:ext cx="26105525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19" y="2620980"/>
            <a:ext cx="12804475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19" y="3905482"/>
            <a:ext cx="12804475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08" y="2620980"/>
            <a:ext cx="12867534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08" y="3905482"/>
            <a:ext cx="12867534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6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1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8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712788"/>
            <a:ext cx="9761983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1539424"/>
            <a:ext cx="15322808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9" y="3207544"/>
            <a:ext cx="9761983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9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712788"/>
            <a:ext cx="9761983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1539424"/>
            <a:ext cx="15322808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9" y="3207544"/>
            <a:ext cx="9761983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6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569241"/>
            <a:ext cx="26105525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2846200"/>
            <a:ext cx="26105525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9909727"/>
            <a:ext cx="681013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57B4EA-6E1C-46AA-9B4D-02CD629C9E8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9909727"/>
            <a:ext cx="10215205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9909727"/>
            <a:ext cx="681013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6463A1-F4BF-4D66-85DA-259CBF2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3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-12748"/>
            <a:ext cx="30422849" cy="10691813"/>
            <a:chOff x="0" y="0"/>
            <a:chExt cx="76395812" cy="30397908"/>
          </a:xfrm>
        </p:grpSpPr>
        <p:sp>
          <p:nvSpPr>
            <p:cNvPr id="3" name="Freeform 3"/>
            <p:cNvSpPr/>
            <p:nvPr/>
          </p:nvSpPr>
          <p:spPr>
            <a:xfrm>
              <a:off x="72390" y="72390"/>
              <a:ext cx="76251032" cy="30253130"/>
            </a:xfrm>
            <a:custGeom>
              <a:avLst/>
              <a:gdLst/>
              <a:ahLst/>
              <a:cxnLst/>
              <a:rect l="l" t="t" r="r" b="b"/>
              <a:pathLst>
                <a:path w="76251032" h="30253130">
                  <a:moveTo>
                    <a:pt x="0" y="0"/>
                  </a:moveTo>
                  <a:lnTo>
                    <a:pt x="76251032" y="0"/>
                  </a:lnTo>
                  <a:lnTo>
                    <a:pt x="76251032" y="30253130"/>
                  </a:lnTo>
                  <a:lnTo>
                    <a:pt x="0" y="3025313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EE0FF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D0DC3"/>
              </a:solidFill>
            </a:ln>
          </p:spPr>
          <p:txBody>
            <a:bodyPr/>
            <a:lstStyle/>
            <a:p>
              <a:endParaRPr lang="en-US" sz="2673" dirty="0"/>
            </a:p>
          </p:txBody>
        </p:sp>
        <p:sp>
          <p:nvSpPr>
            <p:cNvPr id="4" name="Freeform 4"/>
            <p:cNvSpPr/>
            <p:nvPr/>
          </p:nvSpPr>
          <p:spPr>
            <a:xfrm>
              <a:off x="0" y="0"/>
              <a:ext cx="76395814" cy="30397909"/>
            </a:xfrm>
            <a:custGeom>
              <a:avLst/>
              <a:gdLst/>
              <a:ahLst/>
              <a:cxnLst/>
              <a:rect l="l" t="t" r="r" b="b"/>
              <a:pathLst>
                <a:path w="76395814" h="30397909">
                  <a:moveTo>
                    <a:pt x="76251029" y="30253127"/>
                  </a:moveTo>
                  <a:lnTo>
                    <a:pt x="76395814" y="30253127"/>
                  </a:lnTo>
                  <a:lnTo>
                    <a:pt x="76395814" y="30397909"/>
                  </a:lnTo>
                  <a:lnTo>
                    <a:pt x="76251029" y="30397909"/>
                  </a:lnTo>
                  <a:lnTo>
                    <a:pt x="76251029" y="30253127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0253127"/>
                  </a:lnTo>
                  <a:lnTo>
                    <a:pt x="0" y="30253127"/>
                  </a:lnTo>
                  <a:lnTo>
                    <a:pt x="0" y="144780"/>
                  </a:lnTo>
                  <a:close/>
                  <a:moveTo>
                    <a:pt x="0" y="30253127"/>
                  </a:moveTo>
                  <a:lnTo>
                    <a:pt x="144780" y="30253127"/>
                  </a:lnTo>
                  <a:lnTo>
                    <a:pt x="144780" y="30397909"/>
                  </a:lnTo>
                  <a:lnTo>
                    <a:pt x="0" y="30397909"/>
                  </a:lnTo>
                  <a:lnTo>
                    <a:pt x="0" y="30253127"/>
                  </a:lnTo>
                  <a:close/>
                  <a:moveTo>
                    <a:pt x="76251029" y="144780"/>
                  </a:moveTo>
                  <a:lnTo>
                    <a:pt x="76395814" y="144780"/>
                  </a:lnTo>
                  <a:lnTo>
                    <a:pt x="76395814" y="30253127"/>
                  </a:lnTo>
                  <a:lnTo>
                    <a:pt x="76251029" y="30253127"/>
                  </a:lnTo>
                  <a:lnTo>
                    <a:pt x="76251029" y="144780"/>
                  </a:lnTo>
                  <a:close/>
                  <a:moveTo>
                    <a:pt x="144780" y="30253127"/>
                  </a:moveTo>
                  <a:lnTo>
                    <a:pt x="76251029" y="30253127"/>
                  </a:lnTo>
                  <a:lnTo>
                    <a:pt x="76251029" y="30397909"/>
                  </a:lnTo>
                  <a:lnTo>
                    <a:pt x="144780" y="30397909"/>
                  </a:lnTo>
                  <a:lnTo>
                    <a:pt x="144780" y="30253127"/>
                  </a:lnTo>
                  <a:close/>
                  <a:moveTo>
                    <a:pt x="76251029" y="0"/>
                  </a:moveTo>
                  <a:lnTo>
                    <a:pt x="76395814" y="0"/>
                  </a:lnTo>
                  <a:lnTo>
                    <a:pt x="76395814" y="144780"/>
                  </a:lnTo>
                  <a:lnTo>
                    <a:pt x="76251029" y="144780"/>
                  </a:lnTo>
                  <a:lnTo>
                    <a:pt x="76251029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76251029" y="0"/>
                  </a:lnTo>
                  <a:lnTo>
                    <a:pt x="7625102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  <a:ln>
              <a:solidFill>
                <a:srgbClr val="0D0DC3"/>
              </a:solidFill>
            </a:ln>
          </p:spPr>
          <p:txBody>
            <a:bodyPr/>
            <a:lstStyle/>
            <a:p>
              <a:endParaRPr lang="en-US" sz="2673"/>
            </a:p>
          </p:txBody>
        </p:sp>
      </p:grpSp>
      <p:sp>
        <p:nvSpPr>
          <p:cNvPr id="5" name="Freeform 5"/>
          <p:cNvSpPr/>
          <p:nvPr/>
        </p:nvSpPr>
        <p:spPr>
          <a:xfrm>
            <a:off x="341476" y="9653352"/>
            <a:ext cx="3011324" cy="753188"/>
          </a:xfrm>
          <a:custGeom>
            <a:avLst/>
            <a:gdLst/>
            <a:ahLst/>
            <a:cxnLst/>
            <a:rect l="l" t="t" r="r" b="b"/>
            <a:pathLst>
              <a:path w="2302141" h="535068">
                <a:moveTo>
                  <a:pt x="0" y="0"/>
                </a:moveTo>
                <a:lnTo>
                  <a:pt x="2302142" y="0"/>
                </a:lnTo>
                <a:lnTo>
                  <a:pt x="2302142" y="535068"/>
                </a:lnTo>
                <a:lnTo>
                  <a:pt x="0" y="5350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sz="2673"/>
          </a:p>
        </p:txBody>
      </p:sp>
      <p:sp>
        <p:nvSpPr>
          <p:cNvPr id="6" name="Freeform 6"/>
          <p:cNvSpPr/>
          <p:nvPr/>
        </p:nvSpPr>
        <p:spPr>
          <a:xfrm>
            <a:off x="26304082" y="-470870"/>
            <a:ext cx="4089940" cy="2648606"/>
          </a:xfrm>
          <a:custGeom>
            <a:avLst/>
            <a:gdLst/>
            <a:ahLst/>
            <a:cxnLst/>
            <a:rect l="l" t="t" r="r" b="b"/>
            <a:pathLst>
              <a:path w="2202487" h="1321492">
                <a:moveTo>
                  <a:pt x="0" y="0"/>
                </a:moveTo>
                <a:lnTo>
                  <a:pt x="2202487" y="0"/>
                </a:lnTo>
                <a:lnTo>
                  <a:pt x="2202487" y="1321492"/>
                </a:lnTo>
                <a:lnTo>
                  <a:pt x="0" y="132149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sz="2673"/>
          </a:p>
        </p:txBody>
      </p:sp>
      <p:sp>
        <p:nvSpPr>
          <p:cNvPr id="8" name="Freeform 8"/>
          <p:cNvSpPr/>
          <p:nvPr/>
        </p:nvSpPr>
        <p:spPr>
          <a:xfrm>
            <a:off x="-63374" y="2406797"/>
            <a:ext cx="30365193" cy="5534458"/>
          </a:xfrm>
          <a:custGeom>
            <a:avLst/>
            <a:gdLst/>
            <a:ahLst/>
            <a:cxnLst/>
            <a:rect l="l" t="t" r="r" b="b"/>
            <a:pathLst>
              <a:path w="9000000" h="1525761">
                <a:moveTo>
                  <a:pt x="0" y="0"/>
                </a:moveTo>
                <a:lnTo>
                  <a:pt x="9000000" y="0"/>
                </a:lnTo>
                <a:lnTo>
                  <a:pt x="9000000" y="1525761"/>
                </a:lnTo>
                <a:lnTo>
                  <a:pt x="0" y="15257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28000"/>
            </a:blip>
            <a:stretch>
              <a:fillRect t="-37726" b="-98221"/>
            </a:stretch>
          </a:blipFill>
        </p:spPr>
        <p:txBody>
          <a:bodyPr/>
          <a:lstStyle/>
          <a:p>
            <a:endParaRPr lang="en-US" sz="2673"/>
          </a:p>
        </p:txBody>
      </p:sp>
      <p:sp>
        <p:nvSpPr>
          <p:cNvPr id="9" name="Freeform 9"/>
          <p:cNvSpPr/>
          <p:nvPr/>
        </p:nvSpPr>
        <p:spPr>
          <a:xfrm>
            <a:off x="179942" y="121639"/>
            <a:ext cx="1344058" cy="2056097"/>
          </a:xfrm>
          <a:custGeom>
            <a:avLst/>
            <a:gdLst/>
            <a:ahLst/>
            <a:cxnLst/>
            <a:rect l="l" t="t" r="r" b="b"/>
            <a:pathLst>
              <a:path w="757766" h="1164685">
                <a:moveTo>
                  <a:pt x="0" y="0"/>
                </a:moveTo>
                <a:lnTo>
                  <a:pt x="757766" y="0"/>
                </a:lnTo>
                <a:lnTo>
                  <a:pt x="757766" y="1164685"/>
                </a:lnTo>
                <a:lnTo>
                  <a:pt x="0" y="116468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 sz="2673" dirty="0"/>
          </a:p>
        </p:txBody>
      </p:sp>
      <p:sp>
        <p:nvSpPr>
          <p:cNvPr id="10" name="TextBox 10"/>
          <p:cNvSpPr txBox="1"/>
          <p:nvPr/>
        </p:nvSpPr>
        <p:spPr>
          <a:xfrm>
            <a:off x="7082631" y="2403584"/>
            <a:ext cx="12596019" cy="20313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6600" b="1" dirty="0">
                <a:solidFill>
                  <a:srgbClr val="0032A1"/>
                </a:solidFill>
                <a:latin typeface="Active Heart"/>
              </a:rPr>
              <a:t>Annual Engineering Design Expo </a:t>
            </a:r>
          </a:p>
          <a:p>
            <a:pPr algn="ctr"/>
            <a:r>
              <a:rPr lang="en-US" sz="6600" b="1" dirty="0">
                <a:solidFill>
                  <a:srgbClr val="0032A1"/>
                </a:solidFill>
                <a:latin typeface="Active Heart"/>
              </a:rPr>
              <a:t>&amp; 6</a:t>
            </a:r>
            <a:r>
              <a:rPr lang="en-US" sz="6600" b="1" baseline="30000" dirty="0">
                <a:solidFill>
                  <a:srgbClr val="0032A1"/>
                </a:solidFill>
                <a:latin typeface="Active Heart"/>
              </a:rPr>
              <a:t>th</a:t>
            </a:r>
            <a:r>
              <a:rPr lang="en-US" sz="6600" b="1" dirty="0">
                <a:solidFill>
                  <a:srgbClr val="0032A1"/>
                </a:solidFill>
                <a:latin typeface="Active Heart"/>
              </a:rPr>
              <a:t>  Boeing Student Competition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348863" y="5333158"/>
            <a:ext cx="10867512" cy="548292"/>
          </a:xfrm>
          <a:prstGeom prst="rect">
            <a:avLst/>
          </a:prstGeom>
        </p:spPr>
        <p:txBody>
          <a:bodyPr lIns="0" tIns="0" rIns="0" bIns="0" rtlCol="0" anchor="ctr">
            <a:spAutoFit/>
          </a:bodyPr>
          <a:lstStyle/>
          <a:p>
            <a:pPr algn="ctr">
              <a:lnSpc>
                <a:spcPts val="3819"/>
              </a:lnSpc>
            </a:pPr>
            <a:r>
              <a:rPr lang="en-US" sz="5400" dirty="0">
                <a:solidFill>
                  <a:srgbClr val="666C76"/>
                </a:solidFill>
                <a:latin typeface="League Spartan"/>
              </a:rPr>
              <a:t>&lt;</a:t>
            </a:r>
            <a:r>
              <a:rPr lang="en-US" sz="5400" b="1" dirty="0">
                <a:solidFill>
                  <a:srgbClr val="666C76"/>
                </a:solidFill>
                <a:latin typeface="League Spartan"/>
              </a:rPr>
              <a:t>Poster title</a:t>
            </a:r>
            <a:r>
              <a:rPr lang="en-US" sz="5400" dirty="0">
                <a:solidFill>
                  <a:srgbClr val="666C76"/>
                </a:solidFill>
                <a:latin typeface="League Spartan"/>
              </a:rPr>
              <a:t>&gt;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0548109" y="7436064"/>
            <a:ext cx="6042094" cy="422167"/>
          </a:xfrm>
          <a:prstGeom prst="rect">
            <a:avLst/>
          </a:prstGeom>
        </p:spPr>
        <p:txBody>
          <a:bodyPr lIns="0" tIns="0" rIns="0" bIns="0" rtlCol="0" anchor="ctr">
            <a:spAutoFit/>
          </a:bodyPr>
          <a:lstStyle/>
          <a:p>
            <a:pPr algn="ctr">
              <a:lnSpc>
                <a:spcPts val="2710"/>
              </a:lnSpc>
            </a:pPr>
            <a:r>
              <a:rPr lang="en-US" sz="3600" dirty="0">
                <a:solidFill>
                  <a:srgbClr val="6184BC"/>
                </a:solidFill>
                <a:latin typeface="League Spartan"/>
              </a:rPr>
              <a:t>Members: &lt;</a:t>
            </a:r>
            <a:r>
              <a:rPr lang="en-US" sz="4800" dirty="0">
                <a:solidFill>
                  <a:srgbClr val="6184BC"/>
                </a:solidFill>
                <a:latin typeface="League Spartan"/>
              </a:rPr>
              <a:t>name</a:t>
            </a:r>
            <a:r>
              <a:rPr lang="en-US" sz="3600" dirty="0">
                <a:solidFill>
                  <a:srgbClr val="6184BC"/>
                </a:solidFill>
                <a:latin typeface="League Spartan"/>
              </a:rPr>
              <a:t>&gt;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1525194" y="8451804"/>
            <a:ext cx="4514850" cy="39119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2805"/>
              </a:lnSpc>
              <a:spcBef>
                <a:spcPct val="0"/>
              </a:spcBef>
            </a:pPr>
            <a:r>
              <a:rPr lang="en-US" sz="3600" dirty="0">
                <a:solidFill>
                  <a:srgbClr val="A6A6A6"/>
                </a:solidFill>
                <a:latin typeface="League Spartan"/>
              </a:rPr>
              <a:t>Supervisor: &lt;name&gt;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7536410" y="9353550"/>
            <a:ext cx="2794239" cy="11541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008"/>
              </a:lnSpc>
            </a:pPr>
            <a:r>
              <a:rPr lang="en-US" sz="8000" dirty="0">
                <a:solidFill>
                  <a:srgbClr val="D9D9D9">
                    <a:alpha val="50980"/>
                  </a:srgbClr>
                </a:solidFill>
                <a:latin typeface="Canva Sans Bold"/>
              </a:rPr>
              <a:t>2024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B71093-076A-F89B-147B-80EDEFD5225E}"/>
              </a:ext>
            </a:extLst>
          </p:cNvPr>
          <p:cNvSpPr txBox="1"/>
          <p:nvPr/>
        </p:nvSpPr>
        <p:spPr>
          <a:xfrm>
            <a:off x="12344400" y="9770250"/>
            <a:ext cx="2152650" cy="646331"/>
          </a:xfrm>
          <a:prstGeom prst="rect">
            <a:avLst/>
          </a:prstGeom>
          <a:solidFill>
            <a:schemeClr val="bg1"/>
          </a:solidFill>
          <a:ln>
            <a:solidFill>
              <a:srgbClr val="0D0DC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Sponsor's Logo if available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Active Heart</vt:lpstr>
      <vt:lpstr>Aptos</vt:lpstr>
      <vt:lpstr>Aptos Display</vt:lpstr>
      <vt:lpstr>Arial</vt:lpstr>
      <vt:lpstr>Canva Sans Bold</vt:lpstr>
      <vt:lpstr>League Spartan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Mohammed Alsohaily</dc:creator>
  <cp:lastModifiedBy>Rana Mohammed Alsohaily</cp:lastModifiedBy>
  <cp:revision>1</cp:revision>
  <dcterms:created xsi:type="dcterms:W3CDTF">2024-03-26T11:37:40Z</dcterms:created>
  <dcterms:modified xsi:type="dcterms:W3CDTF">2024-03-27T12:46:49Z</dcterms:modified>
</cp:coreProperties>
</file>