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420138" cy="30275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549D"/>
    <a:srgbClr val="3B61B7"/>
    <a:srgbClr val="3333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257007-4520-4E4C-9730-5E8BC8B34F59}" v="5" dt="2024-03-26T13:19:29.2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24" d="100"/>
          <a:sy n="24" d="100"/>
        </p:scale>
        <p:origin x="321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na Mohammed Alsohaily" userId="9966169c-b914-435b-a5e2-dbcf751718d1" providerId="ADAL" clId="{11257007-4520-4E4C-9730-5E8BC8B34F59}"/>
    <pc:docChg chg="custSel modSld">
      <pc:chgData name="Rana Mohammed Alsohaily" userId="9966169c-b914-435b-a5e2-dbcf751718d1" providerId="ADAL" clId="{11257007-4520-4E4C-9730-5E8BC8B34F59}" dt="2024-03-27T12:54:30.001" v="453" actId="5793"/>
      <pc:docMkLst>
        <pc:docMk/>
      </pc:docMkLst>
      <pc:sldChg chg="addSp delSp modSp mod">
        <pc:chgData name="Rana Mohammed Alsohaily" userId="9966169c-b914-435b-a5e2-dbcf751718d1" providerId="ADAL" clId="{11257007-4520-4E4C-9730-5E8BC8B34F59}" dt="2024-03-27T12:54:30.001" v="453" actId="5793"/>
        <pc:sldMkLst>
          <pc:docMk/>
          <pc:sldMk cId="2283442302" sldId="256"/>
        </pc:sldMkLst>
        <pc:spChg chg="del">
          <ac:chgData name="Rana Mohammed Alsohaily" userId="9966169c-b914-435b-a5e2-dbcf751718d1" providerId="ADAL" clId="{11257007-4520-4E4C-9730-5E8BC8B34F59}" dt="2024-03-26T12:52:54.461" v="0" actId="478"/>
          <ac:spMkLst>
            <pc:docMk/>
            <pc:sldMk cId="2283442302" sldId="256"/>
            <ac:spMk id="2" creationId="{8604DDD5-EFC9-104B-0766-E16FB2F3B0A2}"/>
          </ac:spMkLst>
        </pc:spChg>
        <pc:spChg chg="del">
          <ac:chgData name="Rana Mohammed Alsohaily" userId="9966169c-b914-435b-a5e2-dbcf751718d1" providerId="ADAL" clId="{11257007-4520-4E4C-9730-5E8BC8B34F59}" dt="2024-03-26T12:53:02.917" v="1" actId="478"/>
          <ac:spMkLst>
            <pc:docMk/>
            <pc:sldMk cId="2283442302" sldId="256"/>
            <ac:spMk id="3" creationId="{9B0ABFDA-75E2-7CFA-6279-3ACFE9677AF7}"/>
          </ac:spMkLst>
        </pc:spChg>
        <pc:spChg chg="mod">
          <ac:chgData name="Rana Mohammed Alsohaily" userId="9966169c-b914-435b-a5e2-dbcf751718d1" providerId="ADAL" clId="{11257007-4520-4E4C-9730-5E8BC8B34F59}" dt="2024-03-26T12:53:23.937" v="2"/>
          <ac:spMkLst>
            <pc:docMk/>
            <pc:sldMk cId="2283442302" sldId="256"/>
            <ac:spMk id="5" creationId="{829E09A4-442F-EC29-35C8-AC1B3B7EC459}"/>
          </ac:spMkLst>
        </pc:spChg>
        <pc:spChg chg="mod">
          <ac:chgData name="Rana Mohammed Alsohaily" userId="9966169c-b914-435b-a5e2-dbcf751718d1" providerId="ADAL" clId="{11257007-4520-4E4C-9730-5E8BC8B34F59}" dt="2024-03-26T12:53:23.937" v="2"/>
          <ac:spMkLst>
            <pc:docMk/>
            <pc:sldMk cId="2283442302" sldId="256"/>
            <ac:spMk id="6" creationId="{0C96476D-2D5B-46C6-99AB-4E28BE204882}"/>
          </ac:spMkLst>
        </pc:spChg>
        <pc:spChg chg="add del mod">
          <ac:chgData name="Rana Mohammed Alsohaily" userId="9966169c-b914-435b-a5e2-dbcf751718d1" providerId="ADAL" clId="{11257007-4520-4E4C-9730-5E8BC8B34F59}" dt="2024-03-26T13:03:18.813" v="27" actId="478"/>
          <ac:spMkLst>
            <pc:docMk/>
            <pc:sldMk cId="2283442302" sldId="256"/>
            <ac:spMk id="7" creationId="{FBBAB64F-6B82-EB4C-BCEC-D6795E334794}"/>
          </ac:spMkLst>
        </pc:spChg>
        <pc:spChg chg="add del mod">
          <ac:chgData name="Rana Mohammed Alsohaily" userId="9966169c-b914-435b-a5e2-dbcf751718d1" providerId="ADAL" clId="{11257007-4520-4E4C-9730-5E8BC8B34F59}" dt="2024-03-26T13:03:17.006" v="26" actId="478"/>
          <ac:spMkLst>
            <pc:docMk/>
            <pc:sldMk cId="2283442302" sldId="256"/>
            <ac:spMk id="8" creationId="{ACBC87C4-E0EC-0476-B58C-78822061FFD6}"/>
          </ac:spMkLst>
        </pc:spChg>
        <pc:spChg chg="add del mod">
          <ac:chgData name="Rana Mohammed Alsohaily" userId="9966169c-b914-435b-a5e2-dbcf751718d1" providerId="ADAL" clId="{11257007-4520-4E4C-9730-5E8BC8B34F59}" dt="2024-03-26T12:54:27.129" v="16" actId="478"/>
          <ac:spMkLst>
            <pc:docMk/>
            <pc:sldMk cId="2283442302" sldId="256"/>
            <ac:spMk id="9" creationId="{36204966-CBFD-13B4-4866-D862B94505EE}"/>
          </ac:spMkLst>
        </pc:spChg>
        <pc:spChg chg="add del mod">
          <ac:chgData name="Rana Mohammed Alsohaily" userId="9966169c-b914-435b-a5e2-dbcf751718d1" providerId="ADAL" clId="{11257007-4520-4E4C-9730-5E8BC8B34F59}" dt="2024-03-26T12:54:12.636" v="11" actId="478"/>
          <ac:spMkLst>
            <pc:docMk/>
            <pc:sldMk cId="2283442302" sldId="256"/>
            <ac:spMk id="10" creationId="{6F4FF271-4AC8-AF31-5B41-08A1B0DBD717}"/>
          </ac:spMkLst>
        </pc:spChg>
        <pc:spChg chg="add del mod">
          <ac:chgData name="Rana Mohammed Alsohaily" userId="9966169c-b914-435b-a5e2-dbcf751718d1" providerId="ADAL" clId="{11257007-4520-4E4C-9730-5E8BC8B34F59}" dt="2024-03-26T13:03:13.028" v="25" actId="478"/>
          <ac:spMkLst>
            <pc:docMk/>
            <pc:sldMk cId="2283442302" sldId="256"/>
            <ac:spMk id="11" creationId="{AA40F14B-D29F-2781-0E50-E9BCB8CBE25A}"/>
          </ac:spMkLst>
        </pc:spChg>
        <pc:spChg chg="add mod">
          <ac:chgData name="Rana Mohammed Alsohaily" userId="9966169c-b914-435b-a5e2-dbcf751718d1" providerId="ADAL" clId="{11257007-4520-4E4C-9730-5E8BC8B34F59}" dt="2024-03-27T12:54:30.001" v="453" actId="5793"/>
          <ac:spMkLst>
            <pc:docMk/>
            <pc:sldMk cId="2283442302" sldId="256"/>
            <ac:spMk id="12" creationId="{CC1F4C6A-AA45-FA8F-D5C7-68D13EF7BEA6}"/>
          </ac:spMkLst>
        </pc:spChg>
        <pc:spChg chg="add del mod">
          <ac:chgData name="Rana Mohammed Alsohaily" userId="9966169c-b914-435b-a5e2-dbcf751718d1" providerId="ADAL" clId="{11257007-4520-4E4C-9730-5E8BC8B34F59}" dt="2024-03-26T13:04:08.316" v="40" actId="478"/>
          <ac:spMkLst>
            <pc:docMk/>
            <pc:sldMk cId="2283442302" sldId="256"/>
            <ac:spMk id="13" creationId="{DE9F29BB-7D70-2ECF-1EA9-A2EFEEB7DDF2}"/>
          </ac:spMkLst>
        </pc:spChg>
        <pc:spChg chg="add del mod">
          <ac:chgData name="Rana Mohammed Alsohaily" userId="9966169c-b914-435b-a5e2-dbcf751718d1" providerId="ADAL" clId="{11257007-4520-4E4C-9730-5E8BC8B34F59}" dt="2024-03-26T13:04:04.243" v="38" actId="478"/>
          <ac:spMkLst>
            <pc:docMk/>
            <pc:sldMk cId="2283442302" sldId="256"/>
            <ac:spMk id="14" creationId="{E56212F1-5B59-BDC9-9B65-CE912DFE3757}"/>
          </ac:spMkLst>
        </pc:spChg>
        <pc:spChg chg="add del mod">
          <ac:chgData name="Rana Mohammed Alsohaily" userId="9966169c-b914-435b-a5e2-dbcf751718d1" providerId="ADAL" clId="{11257007-4520-4E4C-9730-5E8BC8B34F59}" dt="2024-03-26T13:04:01.558" v="36" actId="478"/>
          <ac:spMkLst>
            <pc:docMk/>
            <pc:sldMk cId="2283442302" sldId="256"/>
            <ac:spMk id="15" creationId="{E93293E7-4EAC-F159-98C9-B925CC1357CB}"/>
          </ac:spMkLst>
        </pc:spChg>
        <pc:spChg chg="add del mod">
          <ac:chgData name="Rana Mohammed Alsohaily" userId="9966169c-b914-435b-a5e2-dbcf751718d1" providerId="ADAL" clId="{11257007-4520-4E4C-9730-5E8BC8B34F59}" dt="2024-03-26T12:54:29.934" v="18" actId="478"/>
          <ac:spMkLst>
            <pc:docMk/>
            <pc:sldMk cId="2283442302" sldId="256"/>
            <ac:spMk id="16" creationId="{AD27253C-6A15-744A-296D-5FCDDF3904CF}"/>
          </ac:spMkLst>
        </pc:spChg>
        <pc:spChg chg="add del mod">
          <ac:chgData name="Rana Mohammed Alsohaily" userId="9966169c-b914-435b-a5e2-dbcf751718d1" providerId="ADAL" clId="{11257007-4520-4E4C-9730-5E8BC8B34F59}" dt="2024-03-26T13:03:29.438" v="29" actId="478"/>
          <ac:spMkLst>
            <pc:docMk/>
            <pc:sldMk cId="2283442302" sldId="256"/>
            <ac:spMk id="17" creationId="{31A10159-EACB-9221-8FC1-10154D455187}"/>
          </ac:spMkLst>
        </pc:spChg>
        <pc:spChg chg="add mod">
          <ac:chgData name="Rana Mohammed Alsohaily" userId="9966169c-b914-435b-a5e2-dbcf751718d1" providerId="ADAL" clId="{11257007-4520-4E4C-9730-5E8BC8B34F59}" dt="2024-03-26T13:24:49.080" v="446" actId="1076"/>
          <ac:spMkLst>
            <pc:docMk/>
            <pc:sldMk cId="2283442302" sldId="256"/>
            <ac:spMk id="18" creationId="{5AF9045D-3EB5-8F89-2F5B-C1EF3642BB1F}"/>
          </ac:spMkLst>
        </pc:spChg>
        <pc:spChg chg="add mod">
          <ac:chgData name="Rana Mohammed Alsohaily" userId="9966169c-b914-435b-a5e2-dbcf751718d1" providerId="ADAL" clId="{11257007-4520-4E4C-9730-5E8BC8B34F59}" dt="2024-03-26T13:15:52.210" v="374" actId="403"/>
          <ac:spMkLst>
            <pc:docMk/>
            <pc:sldMk cId="2283442302" sldId="256"/>
            <ac:spMk id="19" creationId="{5723FA5B-2301-A973-C9A8-D34440902582}"/>
          </ac:spMkLst>
        </pc:spChg>
        <pc:spChg chg="add mod">
          <ac:chgData name="Rana Mohammed Alsohaily" userId="9966169c-b914-435b-a5e2-dbcf751718d1" providerId="ADAL" clId="{11257007-4520-4E4C-9730-5E8BC8B34F59}" dt="2024-03-26T13:18:30.943" v="381" actId="20577"/>
          <ac:spMkLst>
            <pc:docMk/>
            <pc:sldMk cId="2283442302" sldId="256"/>
            <ac:spMk id="20" creationId="{F0029A7D-6A0F-5D46-4227-4596050A8CBF}"/>
          </ac:spMkLst>
        </pc:spChg>
        <pc:spChg chg="add mod">
          <ac:chgData name="Rana Mohammed Alsohaily" userId="9966169c-b914-435b-a5e2-dbcf751718d1" providerId="ADAL" clId="{11257007-4520-4E4C-9730-5E8BC8B34F59}" dt="2024-03-26T13:24:33.703" v="444" actId="1076"/>
          <ac:spMkLst>
            <pc:docMk/>
            <pc:sldMk cId="2283442302" sldId="256"/>
            <ac:spMk id="21" creationId="{A4AB060B-5FC8-4B30-DA4E-546A5D522CEC}"/>
          </ac:spMkLst>
        </pc:spChg>
        <pc:spChg chg="add mod ord">
          <ac:chgData name="Rana Mohammed Alsohaily" userId="9966169c-b914-435b-a5e2-dbcf751718d1" providerId="ADAL" clId="{11257007-4520-4E4C-9730-5E8BC8B34F59}" dt="2024-03-26T13:28:37.455" v="447" actId="14100"/>
          <ac:spMkLst>
            <pc:docMk/>
            <pc:sldMk cId="2283442302" sldId="256"/>
            <ac:spMk id="22" creationId="{A6E8D8B1-8A15-E829-5613-CFF21E4EA0B6}"/>
          </ac:spMkLst>
        </pc:spChg>
        <pc:spChg chg="add mod">
          <ac:chgData name="Rana Mohammed Alsohaily" userId="9966169c-b914-435b-a5e2-dbcf751718d1" providerId="ADAL" clId="{11257007-4520-4E4C-9730-5E8BC8B34F59}" dt="2024-03-26T13:24:27.142" v="443" actId="1036"/>
          <ac:spMkLst>
            <pc:docMk/>
            <pc:sldMk cId="2283442302" sldId="256"/>
            <ac:spMk id="23" creationId="{6466680E-AB31-D196-568B-EBC6360D1722}"/>
          </ac:spMkLst>
        </pc:spChg>
        <pc:spChg chg="add mod">
          <ac:chgData name="Rana Mohammed Alsohaily" userId="9966169c-b914-435b-a5e2-dbcf751718d1" providerId="ADAL" clId="{11257007-4520-4E4C-9730-5E8BC8B34F59}" dt="2024-03-26T13:24:41.863" v="445" actId="1076"/>
          <ac:spMkLst>
            <pc:docMk/>
            <pc:sldMk cId="2283442302" sldId="256"/>
            <ac:spMk id="24" creationId="{E121CBC1-BF58-5A25-B37F-867AC1A14F12}"/>
          </ac:spMkLst>
        </pc:spChg>
        <pc:grpChg chg="add del mod">
          <ac:chgData name="Rana Mohammed Alsohaily" userId="9966169c-b914-435b-a5e2-dbcf751718d1" providerId="ADAL" clId="{11257007-4520-4E4C-9730-5E8BC8B34F59}" dt="2024-03-26T12:54:25.625" v="15" actId="478"/>
          <ac:grpSpMkLst>
            <pc:docMk/>
            <pc:sldMk cId="2283442302" sldId="256"/>
            <ac:grpSpMk id="4" creationId="{2164FB17-A23F-C0BB-1311-81006105E7D0}"/>
          </ac:grpSpMkLst>
        </pc:gr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6511" y="4954765"/>
            <a:ext cx="18207117" cy="10540259"/>
          </a:xfrm>
        </p:spPr>
        <p:txBody>
          <a:bodyPr anchor="b"/>
          <a:lstStyle>
            <a:lvl1pPr algn="ctr">
              <a:defRPr sz="1405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7517" y="15901497"/>
            <a:ext cx="16065104" cy="7309499"/>
          </a:xfrm>
        </p:spPr>
        <p:txBody>
          <a:bodyPr/>
          <a:lstStyle>
            <a:lvl1pPr marL="0" indent="0" algn="ctr">
              <a:buNone/>
              <a:defRPr sz="5622"/>
            </a:lvl1pPr>
            <a:lvl2pPr marL="1070991" indent="0" algn="ctr">
              <a:buNone/>
              <a:defRPr sz="4685"/>
            </a:lvl2pPr>
            <a:lvl3pPr marL="2141982" indent="0" algn="ctr">
              <a:buNone/>
              <a:defRPr sz="4217"/>
            </a:lvl3pPr>
            <a:lvl4pPr marL="3212973" indent="0" algn="ctr">
              <a:buNone/>
              <a:defRPr sz="3748"/>
            </a:lvl4pPr>
            <a:lvl5pPr marL="4283964" indent="0" algn="ctr">
              <a:buNone/>
              <a:defRPr sz="3748"/>
            </a:lvl5pPr>
            <a:lvl6pPr marL="5354955" indent="0" algn="ctr">
              <a:buNone/>
              <a:defRPr sz="3748"/>
            </a:lvl6pPr>
            <a:lvl7pPr marL="6425946" indent="0" algn="ctr">
              <a:buNone/>
              <a:defRPr sz="3748"/>
            </a:lvl7pPr>
            <a:lvl8pPr marL="7496937" indent="0" algn="ctr">
              <a:buNone/>
              <a:defRPr sz="3748"/>
            </a:lvl8pPr>
            <a:lvl9pPr marL="8567928" indent="0" algn="ctr">
              <a:buNone/>
              <a:defRPr sz="3748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FD1A-8536-4CB0-88BA-B04726D570BE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C681B-4A73-4C9A-91BF-CFF00036F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408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FD1A-8536-4CB0-88BA-B04726D570BE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C681B-4A73-4C9A-91BF-CFF00036F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661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28788" y="1611875"/>
            <a:ext cx="4618717" cy="256568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2636" y="1611875"/>
            <a:ext cx="13588400" cy="256568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FD1A-8536-4CB0-88BA-B04726D570BE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C681B-4A73-4C9A-91BF-CFF00036F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004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FD1A-8536-4CB0-88BA-B04726D570BE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C681B-4A73-4C9A-91BF-CFF00036F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08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1479" y="7547788"/>
            <a:ext cx="18474869" cy="12593645"/>
          </a:xfrm>
        </p:spPr>
        <p:txBody>
          <a:bodyPr anchor="b"/>
          <a:lstStyle>
            <a:lvl1pPr>
              <a:defRPr sz="1405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1479" y="20260574"/>
            <a:ext cx="18474869" cy="6622701"/>
          </a:xfrm>
        </p:spPr>
        <p:txBody>
          <a:bodyPr/>
          <a:lstStyle>
            <a:lvl1pPr marL="0" indent="0">
              <a:buNone/>
              <a:defRPr sz="5622">
                <a:solidFill>
                  <a:schemeClr val="tx1">
                    <a:tint val="82000"/>
                  </a:schemeClr>
                </a:solidFill>
              </a:defRPr>
            </a:lvl1pPr>
            <a:lvl2pPr marL="1070991" indent="0">
              <a:buNone/>
              <a:defRPr sz="4685">
                <a:solidFill>
                  <a:schemeClr val="tx1">
                    <a:tint val="82000"/>
                  </a:schemeClr>
                </a:solidFill>
              </a:defRPr>
            </a:lvl2pPr>
            <a:lvl3pPr marL="2141982" indent="0">
              <a:buNone/>
              <a:defRPr sz="4217">
                <a:solidFill>
                  <a:schemeClr val="tx1">
                    <a:tint val="82000"/>
                  </a:schemeClr>
                </a:solidFill>
              </a:defRPr>
            </a:lvl3pPr>
            <a:lvl4pPr marL="3212973" indent="0">
              <a:buNone/>
              <a:defRPr sz="3748">
                <a:solidFill>
                  <a:schemeClr val="tx1">
                    <a:tint val="82000"/>
                  </a:schemeClr>
                </a:solidFill>
              </a:defRPr>
            </a:lvl4pPr>
            <a:lvl5pPr marL="4283964" indent="0">
              <a:buNone/>
              <a:defRPr sz="3748">
                <a:solidFill>
                  <a:schemeClr val="tx1">
                    <a:tint val="82000"/>
                  </a:schemeClr>
                </a:solidFill>
              </a:defRPr>
            </a:lvl5pPr>
            <a:lvl6pPr marL="5354955" indent="0">
              <a:buNone/>
              <a:defRPr sz="3748">
                <a:solidFill>
                  <a:schemeClr val="tx1">
                    <a:tint val="82000"/>
                  </a:schemeClr>
                </a:solidFill>
              </a:defRPr>
            </a:lvl6pPr>
            <a:lvl7pPr marL="6425946" indent="0">
              <a:buNone/>
              <a:defRPr sz="3748">
                <a:solidFill>
                  <a:schemeClr val="tx1">
                    <a:tint val="82000"/>
                  </a:schemeClr>
                </a:solidFill>
              </a:defRPr>
            </a:lvl7pPr>
            <a:lvl8pPr marL="7496937" indent="0">
              <a:buNone/>
              <a:defRPr sz="3748">
                <a:solidFill>
                  <a:schemeClr val="tx1">
                    <a:tint val="82000"/>
                  </a:schemeClr>
                </a:solidFill>
              </a:defRPr>
            </a:lvl8pPr>
            <a:lvl9pPr marL="8567928" indent="0">
              <a:buNone/>
              <a:defRPr sz="3748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FD1A-8536-4CB0-88BA-B04726D570BE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C681B-4A73-4C9A-91BF-CFF00036F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535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2634" y="8059374"/>
            <a:ext cx="9103559" cy="192093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43945" y="8059374"/>
            <a:ext cx="9103559" cy="192093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FD1A-8536-4CB0-88BA-B04726D570BE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C681B-4A73-4C9A-91BF-CFF00036F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899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424" y="1611882"/>
            <a:ext cx="18474869" cy="585180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5427" y="7421634"/>
            <a:ext cx="9061721" cy="3637228"/>
          </a:xfrm>
        </p:spPr>
        <p:txBody>
          <a:bodyPr anchor="b"/>
          <a:lstStyle>
            <a:lvl1pPr marL="0" indent="0">
              <a:buNone/>
              <a:defRPr sz="5622" b="1"/>
            </a:lvl1pPr>
            <a:lvl2pPr marL="1070991" indent="0">
              <a:buNone/>
              <a:defRPr sz="4685" b="1"/>
            </a:lvl2pPr>
            <a:lvl3pPr marL="2141982" indent="0">
              <a:buNone/>
              <a:defRPr sz="4217" b="1"/>
            </a:lvl3pPr>
            <a:lvl4pPr marL="3212973" indent="0">
              <a:buNone/>
              <a:defRPr sz="3748" b="1"/>
            </a:lvl4pPr>
            <a:lvl5pPr marL="4283964" indent="0">
              <a:buNone/>
              <a:defRPr sz="3748" b="1"/>
            </a:lvl5pPr>
            <a:lvl6pPr marL="5354955" indent="0">
              <a:buNone/>
              <a:defRPr sz="3748" b="1"/>
            </a:lvl6pPr>
            <a:lvl7pPr marL="6425946" indent="0">
              <a:buNone/>
              <a:defRPr sz="3748" b="1"/>
            </a:lvl7pPr>
            <a:lvl8pPr marL="7496937" indent="0">
              <a:buNone/>
              <a:defRPr sz="3748" b="1"/>
            </a:lvl8pPr>
            <a:lvl9pPr marL="8567928" indent="0">
              <a:buNone/>
              <a:defRPr sz="374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5427" y="11058863"/>
            <a:ext cx="9061721" cy="162659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43946" y="7421634"/>
            <a:ext cx="9106349" cy="3637228"/>
          </a:xfrm>
        </p:spPr>
        <p:txBody>
          <a:bodyPr anchor="b"/>
          <a:lstStyle>
            <a:lvl1pPr marL="0" indent="0">
              <a:buNone/>
              <a:defRPr sz="5622" b="1"/>
            </a:lvl1pPr>
            <a:lvl2pPr marL="1070991" indent="0">
              <a:buNone/>
              <a:defRPr sz="4685" b="1"/>
            </a:lvl2pPr>
            <a:lvl3pPr marL="2141982" indent="0">
              <a:buNone/>
              <a:defRPr sz="4217" b="1"/>
            </a:lvl3pPr>
            <a:lvl4pPr marL="3212973" indent="0">
              <a:buNone/>
              <a:defRPr sz="3748" b="1"/>
            </a:lvl4pPr>
            <a:lvl5pPr marL="4283964" indent="0">
              <a:buNone/>
              <a:defRPr sz="3748" b="1"/>
            </a:lvl5pPr>
            <a:lvl6pPr marL="5354955" indent="0">
              <a:buNone/>
              <a:defRPr sz="3748" b="1"/>
            </a:lvl6pPr>
            <a:lvl7pPr marL="6425946" indent="0">
              <a:buNone/>
              <a:defRPr sz="3748" b="1"/>
            </a:lvl7pPr>
            <a:lvl8pPr marL="7496937" indent="0">
              <a:buNone/>
              <a:defRPr sz="3748" b="1"/>
            </a:lvl8pPr>
            <a:lvl9pPr marL="8567928" indent="0">
              <a:buNone/>
              <a:defRPr sz="374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43946" y="11058863"/>
            <a:ext cx="9106349" cy="162659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FD1A-8536-4CB0-88BA-B04726D570BE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C681B-4A73-4C9A-91BF-CFF00036F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914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FD1A-8536-4CB0-88BA-B04726D570BE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C681B-4A73-4C9A-91BF-CFF00036F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969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FD1A-8536-4CB0-88BA-B04726D570BE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C681B-4A73-4C9A-91BF-CFF00036F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548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424" y="2018348"/>
            <a:ext cx="6908552" cy="7064216"/>
          </a:xfrm>
        </p:spPr>
        <p:txBody>
          <a:bodyPr anchor="b"/>
          <a:lstStyle>
            <a:lvl1pPr>
              <a:defRPr sz="749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06349" y="4359077"/>
            <a:ext cx="10843945" cy="21515024"/>
          </a:xfrm>
        </p:spPr>
        <p:txBody>
          <a:bodyPr/>
          <a:lstStyle>
            <a:lvl1pPr>
              <a:defRPr sz="7496"/>
            </a:lvl1pPr>
            <a:lvl2pPr>
              <a:defRPr sz="6559"/>
            </a:lvl2pPr>
            <a:lvl3pPr>
              <a:defRPr sz="5622"/>
            </a:lvl3pPr>
            <a:lvl4pPr>
              <a:defRPr sz="4685"/>
            </a:lvl4pPr>
            <a:lvl5pPr>
              <a:defRPr sz="4685"/>
            </a:lvl5pPr>
            <a:lvl6pPr>
              <a:defRPr sz="4685"/>
            </a:lvl6pPr>
            <a:lvl7pPr>
              <a:defRPr sz="4685"/>
            </a:lvl7pPr>
            <a:lvl8pPr>
              <a:defRPr sz="4685"/>
            </a:lvl8pPr>
            <a:lvl9pPr>
              <a:defRPr sz="468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5424" y="9082564"/>
            <a:ext cx="6908552" cy="16826573"/>
          </a:xfrm>
        </p:spPr>
        <p:txBody>
          <a:bodyPr/>
          <a:lstStyle>
            <a:lvl1pPr marL="0" indent="0">
              <a:buNone/>
              <a:defRPr sz="3748"/>
            </a:lvl1pPr>
            <a:lvl2pPr marL="1070991" indent="0">
              <a:buNone/>
              <a:defRPr sz="3280"/>
            </a:lvl2pPr>
            <a:lvl3pPr marL="2141982" indent="0">
              <a:buNone/>
              <a:defRPr sz="2811"/>
            </a:lvl3pPr>
            <a:lvl4pPr marL="3212973" indent="0">
              <a:buNone/>
              <a:defRPr sz="2343"/>
            </a:lvl4pPr>
            <a:lvl5pPr marL="4283964" indent="0">
              <a:buNone/>
              <a:defRPr sz="2343"/>
            </a:lvl5pPr>
            <a:lvl6pPr marL="5354955" indent="0">
              <a:buNone/>
              <a:defRPr sz="2343"/>
            </a:lvl6pPr>
            <a:lvl7pPr marL="6425946" indent="0">
              <a:buNone/>
              <a:defRPr sz="2343"/>
            </a:lvl7pPr>
            <a:lvl8pPr marL="7496937" indent="0">
              <a:buNone/>
              <a:defRPr sz="2343"/>
            </a:lvl8pPr>
            <a:lvl9pPr marL="8567928" indent="0">
              <a:buNone/>
              <a:defRPr sz="234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FD1A-8536-4CB0-88BA-B04726D570BE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C681B-4A73-4C9A-91BF-CFF00036F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30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424" y="2018348"/>
            <a:ext cx="6908552" cy="7064216"/>
          </a:xfrm>
        </p:spPr>
        <p:txBody>
          <a:bodyPr anchor="b"/>
          <a:lstStyle>
            <a:lvl1pPr>
              <a:defRPr sz="749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06349" y="4359077"/>
            <a:ext cx="10843945" cy="21515024"/>
          </a:xfrm>
        </p:spPr>
        <p:txBody>
          <a:bodyPr anchor="t"/>
          <a:lstStyle>
            <a:lvl1pPr marL="0" indent="0">
              <a:buNone/>
              <a:defRPr sz="7496"/>
            </a:lvl1pPr>
            <a:lvl2pPr marL="1070991" indent="0">
              <a:buNone/>
              <a:defRPr sz="6559"/>
            </a:lvl2pPr>
            <a:lvl3pPr marL="2141982" indent="0">
              <a:buNone/>
              <a:defRPr sz="5622"/>
            </a:lvl3pPr>
            <a:lvl4pPr marL="3212973" indent="0">
              <a:buNone/>
              <a:defRPr sz="4685"/>
            </a:lvl4pPr>
            <a:lvl5pPr marL="4283964" indent="0">
              <a:buNone/>
              <a:defRPr sz="4685"/>
            </a:lvl5pPr>
            <a:lvl6pPr marL="5354955" indent="0">
              <a:buNone/>
              <a:defRPr sz="4685"/>
            </a:lvl6pPr>
            <a:lvl7pPr marL="6425946" indent="0">
              <a:buNone/>
              <a:defRPr sz="4685"/>
            </a:lvl7pPr>
            <a:lvl8pPr marL="7496937" indent="0">
              <a:buNone/>
              <a:defRPr sz="4685"/>
            </a:lvl8pPr>
            <a:lvl9pPr marL="8567928" indent="0">
              <a:buNone/>
              <a:defRPr sz="468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5424" y="9082564"/>
            <a:ext cx="6908552" cy="16826573"/>
          </a:xfrm>
        </p:spPr>
        <p:txBody>
          <a:bodyPr/>
          <a:lstStyle>
            <a:lvl1pPr marL="0" indent="0">
              <a:buNone/>
              <a:defRPr sz="3748"/>
            </a:lvl1pPr>
            <a:lvl2pPr marL="1070991" indent="0">
              <a:buNone/>
              <a:defRPr sz="3280"/>
            </a:lvl2pPr>
            <a:lvl3pPr marL="2141982" indent="0">
              <a:buNone/>
              <a:defRPr sz="2811"/>
            </a:lvl3pPr>
            <a:lvl4pPr marL="3212973" indent="0">
              <a:buNone/>
              <a:defRPr sz="2343"/>
            </a:lvl4pPr>
            <a:lvl5pPr marL="4283964" indent="0">
              <a:buNone/>
              <a:defRPr sz="2343"/>
            </a:lvl5pPr>
            <a:lvl6pPr marL="5354955" indent="0">
              <a:buNone/>
              <a:defRPr sz="2343"/>
            </a:lvl6pPr>
            <a:lvl7pPr marL="6425946" indent="0">
              <a:buNone/>
              <a:defRPr sz="2343"/>
            </a:lvl7pPr>
            <a:lvl8pPr marL="7496937" indent="0">
              <a:buNone/>
              <a:defRPr sz="2343"/>
            </a:lvl8pPr>
            <a:lvl9pPr marL="8567928" indent="0">
              <a:buNone/>
              <a:defRPr sz="234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FD1A-8536-4CB0-88BA-B04726D570BE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C681B-4A73-4C9A-91BF-CFF00036F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968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2635" y="1611882"/>
            <a:ext cx="18474869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635" y="8059374"/>
            <a:ext cx="18474869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2635" y="28060644"/>
            <a:ext cx="4819531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11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262FD1A-8536-4CB0-88BA-B04726D570BE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95421" y="28060644"/>
            <a:ext cx="7229297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11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27972" y="28060644"/>
            <a:ext cx="4819531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11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7CC681B-4A73-4C9A-91BF-CFF00036F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12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41982" rtl="0" eaLnBrk="1" latinLnBrk="0" hangingPunct="1">
        <a:lnSpc>
          <a:spcPct val="90000"/>
        </a:lnSpc>
        <a:spcBef>
          <a:spcPct val="0"/>
        </a:spcBef>
        <a:buNone/>
        <a:defRPr sz="1030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5496" indent="-535496" algn="l" defTabSz="2141982" rtl="0" eaLnBrk="1" latinLnBrk="0" hangingPunct="1">
        <a:lnSpc>
          <a:spcPct val="90000"/>
        </a:lnSpc>
        <a:spcBef>
          <a:spcPts val="2343"/>
        </a:spcBef>
        <a:buFont typeface="Arial" panose="020B0604020202020204" pitchFamily="34" charset="0"/>
        <a:buChar char="•"/>
        <a:defRPr sz="6559" kern="1200">
          <a:solidFill>
            <a:schemeClr val="tx1"/>
          </a:solidFill>
          <a:latin typeface="+mn-lt"/>
          <a:ea typeface="+mn-ea"/>
          <a:cs typeface="+mn-cs"/>
        </a:defRPr>
      </a:lvl1pPr>
      <a:lvl2pPr marL="1606487" indent="-535496" algn="l" defTabSz="2141982" rtl="0" eaLnBrk="1" latinLnBrk="0" hangingPunct="1">
        <a:lnSpc>
          <a:spcPct val="90000"/>
        </a:lnSpc>
        <a:spcBef>
          <a:spcPts val="1171"/>
        </a:spcBef>
        <a:buFont typeface="Arial" panose="020B0604020202020204" pitchFamily="34" charset="0"/>
        <a:buChar char="•"/>
        <a:defRPr sz="5622" kern="1200">
          <a:solidFill>
            <a:schemeClr val="tx1"/>
          </a:solidFill>
          <a:latin typeface="+mn-lt"/>
          <a:ea typeface="+mn-ea"/>
          <a:cs typeface="+mn-cs"/>
        </a:defRPr>
      </a:lvl2pPr>
      <a:lvl3pPr marL="2677478" indent="-535496" algn="l" defTabSz="2141982" rtl="0" eaLnBrk="1" latinLnBrk="0" hangingPunct="1">
        <a:lnSpc>
          <a:spcPct val="90000"/>
        </a:lnSpc>
        <a:spcBef>
          <a:spcPts val="1171"/>
        </a:spcBef>
        <a:buFont typeface="Arial" panose="020B0604020202020204" pitchFamily="34" charset="0"/>
        <a:buChar char="•"/>
        <a:defRPr sz="4685" kern="1200">
          <a:solidFill>
            <a:schemeClr val="tx1"/>
          </a:solidFill>
          <a:latin typeface="+mn-lt"/>
          <a:ea typeface="+mn-ea"/>
          <a:cs typeface="+mn-cs"/>
        </a:defRPr>
      </a:lvl3pPr>
      <a:lvl4pPr marL="3748469" indent="-535496" algn="l" defTabSz="2141982" rtl="0" eaLnBrk="1" latinLnBrk="0" hangingPunct="1">
        <a:lnSpc>
          <a:spcPct val="90000"/>
        </a:lnSpc>
        <a:spcBef>
          <a:spcPts val="1171"/>
        </a:spcBef>
        <a:buFont typeface="Arial" panose="020B0604020202020204" pitchFamily="34" charset="0"/>
        <a:buChar char="•"/>
        <a:defRPr sz="4217" kern="1200">
          <a:solidFill>
            <a:schemeClr val="tx1"/>
          </a:solidFill>
          <a:latin typeface="+mn-lt"/>
          <a:ea typeface="+mn-ea"/>
          <a:cs typeface="+mn-cs"/>
        </a:defRPr>
      </a:lvl4pPr>
      <a:lvl5pPr marL="4819460" indent="-535496" algn="l" defTabSz="2141982" rtl="0" eaLnBrk="1" latinLnBrk="0" hangingPunct="1">
        <a:lnSpc>
          <a:spcPct val="90000"/>
        </a:lnSpc>
        <a:spcBef>
          <a:spcPts val="1171"/>
        </a:spcBef>
        <a:buFont typeface="Arial" panose="020B0604020202020204" pitchFamily="34" charset="0"/>
        <a:buChar char="•"/>
        <a:defRPr sz="4217" kern="1200">
          <a:solidFill>
            <a:schemeClr val="tx1"/>
          </a:solidFill>
          <a:latin typeface="+mn-lt"/>
          <a:ea typeface="+mn-ea"/>
          <a:cs typeface="+mn-cs"/>
        </a:defRPr>
      </a:lvl5pPr>
      <a:lvl6pPr marL="5890451" indent="-535496" algn="l" defTabSz="2141982" rtl="0" eaLnBrk="1" latinLnBrk="0" hangingPunct="1">
        <a:lnSpc>
          <a:spcPct val="90000"/>
        </a:lnSpc>
        <a:spcBef>
          <a:spcPts val="1171"/>
        </a:spcBef>
        <a:buFont typeface="Arial" panose="020B0604020202020204" pitchFamily="34" charset="0"/>
        <a:buChar char="•"/>
        <a:defRPr sz="4217" kern="1200">
          <a:solidFill>
            <a:schemeClr val="tx1"/>
          </a:solidFill>
          <a:latin typeface="+mn-lt"/>
          <a:ea typeface="+mn-ea"/>
          <a:cs typeface="+mn-cs"/>
        </a:defRPr>
      </a:lvl6pPr>
      <a:lvl7pPr marL="6961442" indent="-535496" algn="l" defTabSz="2141982" rtl="0" eaLnBrk="1" latinLnBrk="0" hangingPunct="1">
        <a:lnSpc>
          <a:spcPct val="90000"/>
        </a:lnSpc>
        <a:spcBef>
          <a:spcPts val="1171"/>
        </a:spcBef>
        <a:buFont typeface="Arial" panose="020B0604020202020204" pitchFamily="34" charset="0"/>
        <a:buChar char="•"/>
        <a:defRPr sz="4217" kern="1200">
          <a:solidFill>
            <a:schemeClr val="tx1"/>
          </a:solidFill>
          <a:latin typeface="+mn-lt"/>
          <a:ea typeface="+mn-ea"/>
          <a:cs typeface="+mn-cs"/>
        </a:defRPr>
      </a:lvl7pPr>
      <a:lvl8pPr marL="8032433" indent="-535496" algn="l" defTabSz="2141982" rtl="0" eaLnBrk="1" latinLnBrk="0" hangingPunct="1">
        <a:lnSpc>
          <a:spcPct val="90000"/>
        </a:lnSpc>
        <a:spcBef>
          <a:spcPts val="1171"/>
        </a:spcBef>
        <a:buFont typeface="Arial" panose="020B0604020202020204" pitchFamily="34" charset="0"/>
        <a:buChar char="•"/>
        <a:defRPr sz="4217" kern="1200">
          <a:solidFill>
            <a:schemeClr val="tx1"/>
          </a:solidFill>
          <a:latin typeface="+mn-lt"/>
          <a:ea typeface="+mn-ea"/>
          <a:cs typeface="+mn-cs"/>
        </a:defRPr>
      </a:lvl8pPr>
      <a:lvl9pPr marL="9103424" indent="-535496" algn="l" defTabSz="2141982" rtl="0" eaLnBrk="1" latinLnBrk="0" hangingPunct="1">
        <a:lnSpc>
          <a:spcPct val="90000"/>
        </a:lnSpc>
        <a:spcBef>
          <a:spcPts val="1171"/>
        </a:spcBef>
        <a:buFont typeface="Arial" panose="020B0604020202020204" pitchFamily="34" charset="0"/>
        <a:buChar char="•"/>
        <a:defRPr sz="42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41982" rtl="0" eaLnBrk="1" latinLnBrk="0" hangingPunct="1">
        <a:defRPr sz="4217" kern="1200">
          <a:solidFill>
            <a:schemeClr val="tx1"/>
          </a:solidFill>
          <a:latin typeface="+mn-lt"/>
          <a:ea typeface="+mn-ea"/>
          <a:cs typeface="+mn-cs"/>
        </a:defRPr>
      </a:lvl1pPr>
      <a:lvl2pPr marL="1070991" algn="l" defTabSz="2141982" rtl="0" eaLnBrk="1" latinLnBrk="0" hangingPunct="1">
        <a:defRPr sz="4217" kern="1200">
          <a:solidFill>
            <a:schemeClr val="tx1"/>
          </a:solidFill>
          <a:latin typeface="+mn-lt"/>
          <a:ea typeface="+mn-ea"/>
          <a:cs typeface="+mn-cs"/>
        </a:defRPr>
      </a:lvl2pPr>
      <a:lvl3pPr marL="2141982" algn="l" defTabSz="2141982" rtl="0" eaLnBrk="1" latinLnBrk="0" hangingPunct="1">
        <a:defRPr sz="4217" kern="1200">
          <a:solidFill>
            <a:schemeClr val="tx1"/>
          </a:solidFill>
          <a:latin typeface="+mn-lt"/>
          <a:ea typeface="+mn-ea"/>
          <a:cs typeface="+mn-cs"/>
        </a:defRPr>
      </a:lvl3pPr>
      <a:lvl4pPr marL="3212973" algn="l" defTabSz="2141982" rtl="0" eaLnBrk="1" latinLnBrk="0" hangingPunct="1">
        <a:defRPr sz="4217" kern="1200">
          <a:solidFill>
            <a:schemeClr val="tx1"/>
          </a:solidFill>
          <a:latin typeface="+mn-lt"/>
          <a:ea typeface="+mn-ea"/>
          <a:cs typeface="+mn-cs"/>
        </a:defRPr>
      </a:lvl4pPr>
      <a:lvl5pPr marL="4283964" algn="l" defTabSz="2141982" rtl="0" eaLnBrk="1" latinLnBrk="0" hangingPunct="1">
        <a:defRPr sz="4217" kern="1200">
          <a:solidFill>
            <a:schemeClr val="tx1"/>
          </a:solidFill>
          <a:latin typeface="+mn-lt"/>
          <a:ea typeface="+mn-ea"/>
          <a:cs typeface="+mn-cs"/>
        </a:defRPr>
      </a:lvl5pPr>
      <a:lvl6pPr marL="5354955" algn="l" defTabSz="2141982" rtl="0" eaLnBrk="1" latinLnBrk="0" hangingPunct="1">
        <a:defRPr sz="4217" kern="1200">
          <a:solidFill>
            <a:schemeClr val="tx1"/>
          </a:solidFill>
          <a:latin typeface="+mn-lt"/>
          <a:ea typeface="+mn-ea"/>
          <a:cs typeface="+mn-cs"/>
        </a:defRPr>
      </a:lvl6pPr>
      <a:lvl7pPr marL="6425946" algn="l" defTabSz="2141982" rtl="0" eaLnBrk="1" latinLnBrk="0" hangingPunct="1">
        <a:defRPr sz="4217" kern="1200">
          <a:solidFill>
            <a:schemeClr val="tx1"/>
          </a:solidFill>
          <a:latin typeface="+mn-lt"/>
          <a:ea typeface="+mn-ea"/>
          <a:cs typeface="+mn-cs"/>
        </a:defRPr>
      </a:lvl7pPr>
      <a:lvl8pPr marL="7496937" algn="l" defTabSz="2141982" rtl="0" eaLnBrk="1" latinLnBrk="0" hangingPunct="1">
        <a:defRPr sz="4217" kern="1200">
          <a:solidFill>
            <a:schemeClr val="tx1"/>
          </a:solidFill>
          <a:latin typeface="+mn-lt"/>
          <a:ea typeface="+mn-ea"/>
          <a:cs typeface="+mn-cs"/>
        </a:defRPr>
      </a:lvl8pPr>
      <a:lvl9pPr marL="8567928" algn="l" defTabSz="2141982" rtl="0" eaLnBrk="1" latinLnBrk="0" hangingPunct="1">
        <a:defRPr sz="42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A6E8D8B1-8A15-E829-5613-CFF21E4EA0B6}"/>
              </a:ext>
            </a:extLst>
          </p:cNvPr>
          <p:cNvSpPr/>
          <p:nvPr/>
        </p:nvSpPr>
        <p:spPr>
          <a:xfrm>
            <a:off x="385012" y="336884"/>
            <a:ext cx="20592400" cy="29620602"/>
          </a:xfrm>
          <a:prstGeom prst="rect">
            <a:avLst/>
          </a:prstGeom>
          <a:noFill/>
          <a:ln w="835025">
            <a:solidFill>
              <a:srgbClr val="33549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0">
            <a:extLst>
              <a:ext uri="{FF2B5EF4-FFF2-40B4-BE49-F238E27FC236}">
                <a16:creationId xmlns:a16="http://schemas.microsoft.com/office/drawing/2014/main" id="{CC1F4C6A-AA45-FA8F-D5C7-68D13EF7BEA6}"/>
              </a:ext>
            </a:extLst>
          </p:cNvPr>
          <p:cNvSpPr txBox="1"/>
          <p:nvPr/>
        </p:nvSpPr>
        <p:spPr>
          <a:xfrm>
            <a:off x="2804672" y="-203014"/>
            <a:ext cx="15802171" cy="91069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400" b="1" dirty="0">
                <a:solidFill>
                  <a:schemeClr val="bg1"/>
                </a:solidFill>
                <a:latin typeface="Active Heart"/>
              </a:rPr>
              <a:t>Annual Engineering Design Expo </a:t>
            </a:r>
            <a:r>
              <a:rPr lang="en-US" sz="4400" b="1">
                <a:solidFill>
                  <a:schemeClr val="bg1"/>
                </a:solidFill>
                <a:latin typeface="Active Heart"/>
              </a:rPr>
              <a:t>&amp; 6</a:t>
            </a:r>
            <a:r>
              <a:rPr lang="en-US" sz="4400" b="1" baseline="30000">
                <a:solidFill>
                  <a:schemeClr val="bg1"/>
                </a:solidFill>
                <a:latin typeface="Active Heart"/>
              </a:rPr>
              <a:t>th</a:t>
            </a:r>
            <a:r>
              <a:rPr lang="en-US" sz="4400" b="1">
                <a:solidFill>
                  <a:schemeClr val="bg1"/>
                </a:solidFill>
                <a:latin typeface="Active Heart"/>
              </a:rPr>
              <a:t>  </a:t>
            </a:r>
            <a:r>
              <a:rPr lang="en-US" sz="4400" b="1" dirty="0">
                <a:solidFill>
                  <a:schemeClr val="bg1"/>
                </a:solidFill>
                <a:latin typeface="Active Heart"/>
              </a:rPr>
              <a:t>Boeing Student Competition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AF9045D-3EB5-8F89-2F5B-C1EF3642BB1F}"/>
              </a:ext>
            </a:extLst>
          </p:cNvPr>
          <p:cNvSpPr txBox="1"/>
          <p:nvPr/>
        </p:nvSpPr>
        <p:spPr>
          <a:xfrm>
            <a:off x="-5400785" y="1336483"/>
            <a:ext cx="1745741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>
                <a:solidFill>
                  <a:srgbClr val="33549D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&lt;POSTER TITLE&gt;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723FA5B-2301-A973-C9A8-D34440902582}"/>
              </a:ext>
            </a:extLst>
          </p:cNvPr>
          <p:cNvSpPr txBox="1"/>
          <p:nvPr/>
        </p:nvSpPr>
        <p:spPr>
          <a:xfrm>
            <a:off x="6674788" y="29657002"/>
            <a:ext cx="174574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Poppins Medium" panose="00000600000000000000" pitchFamily="2" charset="0"/>
                <a:cs typeface="Poppins Medium" panose="00000600000000000000" pitchFamily="2" charset="0"/>
              </a:rPr>
              <a:t>Members: </a:t>
            </a:r>
            <a:r>
              <a:rPr lang="en-US" sz="360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&lt;Member 1&gt;, &lt;Member 2&gt;, &lt;Member 3&gt;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0029A7D-6A0F-5D46-4227-4596050A8CBF}"/>
              </a:ext>
            </a:extLst>
          </p:cNvPr>
          <p:cNvSpPr txBox="1"/>
          <p:nvPr/>
        </p:nvSpPr>
        <p:spPr>
          <a:xfrm>
            <a:off x="-3954087" y="29638943"/>
            <a:ext cx="143390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Supervisor: </a:t>
            </a:r>
            <a:r>
              <a:rPr lang="en-US" sz="400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&lt;Name&gt;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4AB060B-5FC8-4B30-DA4E-546A5D522CEC}"/>
              </a:ext>
            </a:extLst>
          </p:cNvPr>
          <p:cNvSpPr txBox="1"/>
          <p:nvPr/>
        </p:nvSpPr>
        <p:spPr>
          <a:xfrm>
            <a:off x="18019161" y="1712326"/>
            <a:ext cx="250874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>
                <a:solidFill>
                  <a:srgbClr val="FF0000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X-0Y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6466680E-AB31-D196-568B-EBC6360D1722}"/>
              </a:ext>
            </a:extLst>
          </p:cNvPr>
          <p:cNvSpPr/>
          <p:nvPr/>
        </p:nvSpPr>
        <p:spPr>
          <a:xfrm>
            <a:off x="18084532" y="1513810"/>
            <a:ext cx="2377998" cy="1258806"/>
          </a:xfrm>
          <a:prstGeom prst="roundRect">
            <a:avLst/>
          </a:prstGeom>
          <a:noFill/>
          <a:ln w="76200">
            <a:solidFill>
              <a:srgbClr val="33549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121CBC1-BF58-5A25-B37F-867AC1A14F12}"/>
              </a:ext>
            </a:extLst>
          </p:cNvPr>
          <p:cNvSpPr/>
          <p:nvPr/>
        </p:nvSpPr>
        <p:spPr>
          <a:xfrm>
            <a:off x="18606843" y="718213"/>
            <a:ext cx="161935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0" cap="none" spc="0" dirty="0">
                <a:ln w="0"/>
                <a:solidFill>
                  <a:srgbClr val="33549D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Code</a:t>
            </a:r>
            <a:endParaRPr lang="en-US" sz="5400" b="0" cap="none" spc="0" dirty="0">
              <a:ln w="0"/>
              <a:solidFill>
                <a:srgbClr val="33549D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834423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</TotalTime>
  <Words>34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Active Heart</vt:lpstr>
      <vt:lpstr>Aptos</vt:lpstr>
      <vt:lpstr>Aptos Display</vt:lpstr>
      <vt:lpstr>Arial</vt:lpstr>
      <vt:lpstr>Poppins</vt:lpstr>
      <vt:lpstr>Poppins Medium</vt:lpstr>
      <vt:lpstr>Poppins SemiBold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Rana Mohammed Alsohaily</dc:creator>
  <cp:lastModifiedBy>Rana Mohammed Alsohaily</cp:lastModifiedBy>
  <cp:revision>1</cp:revision>
  <dcterms:created xsi:type="dcterms:W3CDTF">2024-03-26T12:23:22Z</dcterms:created>
  <dcterms:modified xsi:type="dcterms:W3CDTF">2024-03-27T12:54:33Z</dcterms:modified>
</cp:coreProperties>
</file>